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801600" cy="9601200" type="A3"/>
  <p:notesSz cx="9144000" cy="6858000"/>
  <p:defaultTextStyle>
    <a:defPPr>
      <a:defRPr lang="fr-FR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3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3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658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3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715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5194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1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458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421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749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702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841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8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9BD64-F159-4BB7-9062-66FCA993585A}" type="datetimeFigureOut">
              <a:rPr lang="fr-FR" smtClean="0"/>
              <a:t>23/02/2016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1053C-16A1-45EA-8E6E-F2E5DFA990E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84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13015" t="12587" r="13903" b="11552"/>
          <a:stretch/>
        </p:blipFill>
        <p:spPr>
          <a:xfrm>
            <a:off x="413359" y="1377862"/>
            <a:ext cx="12056634" cy="703962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64088" y="450937"/>
            <a:ext cx="1107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>
                <a:latin typeface="Arial Black" panose="020B0A04020102020204" pitchFamily="34" charset="0"/>
              </a:rPr>
              <a:t>COMMUNE DE SAINT PIERRE LE VIEUX</a:t>
            </a:r>
            <a:endParaRPr lang="fr-FR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0026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6</Words>
  <Application>Microsoft Office PowerPoint</Application>
  <PresentationFormat>A3 (297 x 420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Mairie</dc:creator>
  <cp:lastModifiedBy>Mairie</cp:lastModifiedBy>
  <cp:revision>1</cp:revision>
  <dcterms:created xsi:type="dcterms:W3CDTF">2016-02-23T08:45:36Z</dcterms:created>
  <dcterms:modified xsi:type="dcterms:W3CDTF">2016-02-23T08:51:46Z</dcterms:modified>
</cp:coreProperties>
</file>